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70"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840" y="-1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171488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769729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2797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88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14281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291620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158187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882720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7209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26683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367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0880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3184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28416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69274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31762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35618598"/>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FC49CD-2CAF-42B0-B756-BB980B0EEB5B}" type="datetimeFigureOut">
              <a:rPr lang="en-US" smtClean="0"/>
              <a:t>2015-05-26</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FE261EC-5891-4FA6-A922-93FB3DC7DE35}" type="slidenum">
              <a:rPr lang="en-US" smtClean="0"/>
              <a:t>‹#›</a:t>
            </a:fld>
            <a:endParaRPr lang="en-US"/>
          </a:p>
        </p:txBody>
      </p:sp>
    </p:spTree>
    <p:extLst>
      <p:ext uri="{BB962C8B-B14F-4D97-AF65-F5344CB8AC3E}">
        <p14:creationId xmlns:p14="http://schemas.microsoft.com/office/powerpoint/2010/main" val="6361782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mneDhOtVEQw" TargetMode="External"/><Relationship Id="rId4" Type="http://schemas.openxmlformats.org/officeDocument/2006/relationships/image" Target="../media/image8.jpg"/><Relationship Id="rId5"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hyperlink" Target="http://en.wikipedia.org/wiki/Frilled_shar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Saccopharyngiformes" TargetMode="Externa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hyperlink" Target="http://en.wikipedia.org/wiki/Fangtooth"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hyperlink" Target="http://en.wikipedia.org/wiki/Pacific_viperfish"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UPaPiBt_wTE" TargetMode="External"/><Relationship Id="rId4" Type="http://schemas.openxmlformats.org/officeDocument/2006/relationships/image" Target="../media/image15.jpg"/><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hyperlink" Target="http://en.wikipedia.org/wiki/Humpback_anglerfish"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slideLayout" Target="../slideLayouts/slideLayout2.xml"/><Relationship Id="rId2" Type="http://schemas.openxmlformats.org/officeDocument/2006/relationships/hyperlink" Target="https://www.youtube.com/watch?v=8DqglF2ACQ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
        <p:nvSpPr>
          <p:cNvPr id="2" name="Title 1"/>
          <p:cNvSpPr>
            <a:spLocks noGrp="1"/>
          </p:cNvSpPr>
          <p:nvPr>
            <p:ph type="ctrTitle"/>
          </p:nvPr>
        </p:nvSpPr>
        <p:spPr/>
        <p:txBody>
          <a:bodyPr/>
          <a:lstStyle/>
          <a:p>
            <a:r>
              <a:rPr lang="en-US" dirty="0" smtClean="0">
                <a:solidFill>
                  <a:schemeClr val="tx2">
                    <a:lumMod val="10000"/>
                  </a:schemeClr>
                </a:solidFill>
              </a:rPr>
              <a:t>Deep Ocean Life</a:t>
            </a:r>
            <a:endParaRPr lang="en-US" dirty="0">
              <a:solidFill>
                <a:schemeClr val="tx2">
                  <a:lumMod val="10000"/>
                </a:schemeClr>
              </a:solidFill>
            </a:endParaRPr>
          </a:p>
        </p:txBody>
      </p:sp>
      <p:sp>
        <p:nvSpPr>
          <p:cNvPr id="3" name="Subtitle 2"/>
          <p:cNvSpPr>
            <a:spLocks noGrp="1"/>
          </p:cNvSpPr>
          <p:nvPr>
            <p:ph type="subTitle" idx="1"/>
          </p:nvPr>
        </p:nvSpPr>
        <p:spPr/>
        <p:txBody>
          <a:bodyPr>
            <a:normAutofit/>
          </a:bodyPr>
          <a:lstStyle/>
          <a:p>
            <a:r>
              <a:rPr lang="en-US" dirty="0" err="1" smtClean="0">
                <a:solidFill>
                  <a:schemeClr val="tx2">
                    <a:lumMod val="10000"/>
                  </a:schemeClr>
                </a:solidFill>
              </a:rPr>
              <a:t>Kunwook</a:t>
            </a:r>
            <a:r>
              <a:rPr lang="en-US" dirty="0" smtClean="0">
                <a:solidFill>
                  <a:schemeClr val="tx2">
                    <a:lumMod val="10000"/>
                  </a:schemeClr>
                </a:solidFill>
              </a:rPr>
              <a:t> </a:t>
            </a:r>
            <a:r>
              <a:rPr lang="en-US" dirty="0" smtClean="0">
                <a:solidFill>
                  <a:schemeClr val="tx2">
                    <a:lumMod val="10000"/>
                  </a:schemeClr>
                </a:solidFill>
              </a:rPr>
              <a:t>Kim, Ethan davenport</a:t>
            </a:r>
            <a:endParaRPr lang="en-US" dirty="0" smtClean="0">
              <a:solidFill>
                <a:schemeClr val="tx2">
                  <a:lumMod val="10000"/>
                </a:schemeClr>
              </a:solidFill>
            </a:endParaRPr>
          </a:p>
          <a:p>
            <a:endParaRPr lang="en-US" dirty="0"/>
          </a:p>
        </p:txBody>
      </p:sp>
    </p:spTree>
    <p:extLst>
      <p:ext uri="{BB962C8B-B14F-4D97-AF65-F5344CB8AC3E}">
        <p14:creationId xmlns:p14="http://schemas.microsoft.com/office/powerpoint/2010/main" val="29259296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inebiolog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lstStyle/>
          <a:p>
            <a:pPr marL="0" indent="0">
              <a:buNone/>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Deep sea life impacts the earth positively, by keeping the food chain normal, and by feeding on, and being fed on, by other ocean life, that may not even be deep sea! Deep sea life impacts positively also by providing evidence of prehistoric creatures, and for means of research.</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9357023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rigin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70"/>
            <a:ext cx="12192000" cy="6869770"/>
          </a:xfrm>
          <a:prstGeom prst="rect">
            <a:avLst/>
          </a:prstGeom>
        </p:spPr>
      </p:pic>
      <p:sp>
        <p:nvSpPr>
          <p:cNvPr id="2" name="Title 1"/>
          <p:cNvSpPr>
            <a:spLocks noGrp="1"/>
          </p:cNvSpPr>
          <p:nvPr>
            <p:ph type="title"/>
          </p:nvPr>
        </p:nvSpPr>
        <p:spPr>
          <a:xfrm>
            <a:off x="-110204" y="124532"/>
            <a:ext cx="9404723" cy="1400530"/>
          </a:xfrm>
        </p:spPr>
        <p:txBody>
          <a:bodyPr/>
          <a:lstStyle/>
          <a:p>
            <a:r>
              <a:rPr lang="en-US" dirty="0" smtClean="0">
                <a:solidFill>
                  <a:srgbClr val="008000"/>
                </a:solidFill>
              </a:rPr>
              <a:t>Conclusion</a:t>
            </a:r>
            <a:endParaRPr lang="en-US" dirty="0">
              <a:solidFill>
                <a:srgbClr val="008000"/>
              </a:solidFill>
            </a:endParaRPr>
          </a:p>
        </p:txBody>
      </p:sp>
      <p:sp>
        <p:nvSpPr>
          <p:cNvPr id="3" name="Content Placeholder 2"/>
          <p:cNvSpPr>
            <a:spLocks noGrp="1"/>
          </p:cNvSpPr>
          <p:nvPr>
            <p:ph idx="1"/>
          </p:nvPr>
        </p:nvSpPr>
        <p:spPr>
          <a:xfrm>
            <a:off x="1575859" y="740177"/>
            <a:ext cx="8946541" cy="4195481"/>
          </a:xfrm>
        </p:spPr>
        <p:txBody>
          <a:bodyPr/>
          <a:lstStyle/>
          <a:p>
            <a:pPr marL="0" indent="0">
              <a:buNone/>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Deep sea life was very fun to study, and we learned way more then we knew before about ocean life in general. Without deep sea life, we wouldn’t know nearly as much as we do in history of the prehistoric times. We hope you learned from our project!</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0557933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solidFill>
                  <a:srgbClr val="FF0000"/>
                </a:solidFill>
              </a:rPr>
              <a:t>We will talk </a:t>
            </a:r>
            <a:r>
              <a:rPr lang="en-US" dirty="0" smtClean="0">
                <a:solidFill>
                  <a:srgbClr val="FF0000"/>
                </a:solidFill>
              </a:rPr>
              <a:t>about deep </a:t>
            </a:r>
            <a:r>
              <a:rPr lang="en-US" dirty="0" smtClean="0">
                <a:solidFill>
                  <a:srgbClr val="FF0000"/>
                </a:solidFill>
              </a:rPr>
              <a:t>ocean creatures</a:t>
            </a:r>
          </a:p>
          <a:p>
            <a:r>
              <a:rPr lang="en-US" dirty="0" smtClean="0">
                <a:solidFill>
                  <a:srgbClr val="FF0000"/>
                </a:solidFill>
              </a:rPr>
              <a:t>We will add pictures and websites about them.</a:t>
            </a:r>
          </a:p>
        </p:txBody>
      </p:sp>
    </p:spTree>
    <p:extLst>
      <p:ext uri="{BB962C8B-B14F-4D97-AF65-F5344CB8AC3E}">
        <p14:creationId xmlns:p14="http://schemas.microsoft.com/office/powerpoint/2010/main" val="31237987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Frilled shark</a:t>
            </a:r>
          </a:p>
        </p:txBody>
      </p:sp>
      <p:sp>
        <p:nvSpPr>
          <p:cNvPr id="3" name="Content Placeholder 2"/>
          <p:cNvSpPr>
            <a:spLocks noGrp="1"/>
          </p:cNvSpPr>
          <p:nvPr>
            <p:ph idx="1"/>
          </p:nvPr>
        </p:nvSpPr>
        <p:spPr/>
        <p:txBody>
          <a:bodyPr/>
          <a:lstStyle/>
          <a:p>
            <a:r>
              <a:rPr lang="en-US" dirty="0"/>
              <a:t>The frilled shark is one of two extant species of shark in the family Chlamydoselachidae, with a wide but patchy distribution in the Atlantic and Pacific </a:t>
            </a:r>
            <a:r>
              <a:rPr lang="en-US" dirty="0" smtClean="0"/>
              <a:t>Oceans.</a:t>
            </a:r>
          </a:p>
          <a:p>
            <a:r>
              <a:rPr lang="en-US" dirty="0" smtClean="0"/>
              <a:t>For more information, </a:t>
            </a:r>
            <a:r>
              <a:rPr lang="en-US" dirty="0"/>
              <a:t>click this </a:t>
            </a:r>
            <a:r>
              <a:rPr lang="en-US" dirty="0">
                <a:hlinkClick r:id="rId2"/>
              </a:rPr>
              <a:t>linkhttp://</a:t>
            </a:r>
            <a:r>
              <a:rPr lang="en-US" dirty="0" smtClean="0">
                <a:hlinkClick r:id="rId2"/>
              </a:rPr>
              <a:t>en.wikipedia.org/wiki/Frilled_shark</a:t>
            </a:r>
            <a:endParaRPr lang="en-US" dirty="0" smtClean="0"/>
          </a:p>
          <a:p>
            <a:pPr marL="0" indent="0">
              <a:buNone/>
            </a:pPr>
            <a:r>
              <a:rPr lang="en-US" dirty="0" smtClean="0">
                <a:hlinkClick r:id="rId3"/>
              </a:rPr>
              <a:t>    https</a:t>
            </a:r>
            <a:r>
              <a:rPr lang="en-US" dirty="0">
                <a:hlinkClick r:id="rId3"/>
              </a:rPr>
              <a:t>://www.youtube.com/watch?v=mneDhOtVEQw</a:t>
            </a:r>
            <a:endParaRPr lang="en-US" dirty="0"/>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2088" y="4111906"/>
            <a:ext cx="4180237" cy="274609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312" y="4275117"/>
            <a:ext cx="3707110" cy="2444602"/>
          </a:xfrm>
          <a:prstGeom prst="rect">
            <a:avLst/>
          </a:prstGeom>
        </p:spPr>
      </p:pic>
    </p:spTree>
    <p:extLst>
      <p:ext uri="{BB962C8B-B14F-4D97-AF65-F5344CB8AC3E}">
        <p14:creationId xmlns:p14="http://schemas.microsoft.com/office/powerpoint/2010/main" val="20419802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Gulper eel</a:t>
            </a:r>
          </a:p>
        </p:txBody>
      </p:sp>
      <p:sp>
        <p:nvSpPr>
          <p:cNvPr id="3" name="Content Placeholder 2"/>
          <p:cNvSpPr>
            <a:spLocks noGrp="1"/>
          </p:cNvSpPr>
          <p:nvPr>
            <p:ph idx="1"/>
          </p:nvPr>
        </p:nvSpPr>
        <p:spPr/>
        <p:txBody>
          <a:bodyPr/>
          <a:lstStyle/>
          <a:p>
            <a:r>
              <a:rPr lang="en-US" dirty="0" smtClean="0"/>
              <a:t>The Gulper </a:t>
            </a:r>
            <a:r>
              <a:rPr lang="en-US" dirty="0" smtClean="0"/>
              <a:t>eel is </a:t>
            </a:r>
            <a:r>
              <a:rPr lang="en-US" dirty="0"/>
              <a:t>an order of unusual ray-finned fish, superficially similar to eels, but with multiple internal differences. Most of the fish in this order are deep-sea types known from only a handful of specimens, such as the pelican eel</a:t>
            </a:r>
            <a:r>
              <a:rPr lang="en-US" dirty="0" smtClean="0"/>
              <a:t>.</a:t>
            </a:r>
          </a:p>
          <a:p>
            <a:r>
              <a:rPr lang="en-US" dirty="0" smtClean="0"/>
              <a:t>For more information, click this link</a:t>
            </a:r>
          </a:p>
          <a:p>
            <a:r>
              <a:rPr lang="en-US" dirty="0">
                <a:hlinkClick r:id="rId2"/>
              </a:rPr>
              <a:t>http</a:t>
            </a:r>
            <a:r>
              <a:rPr lang="en-US" dirty="0" smtClean="0">
                <a:hlinkClick r:id="rId2"/>
              </a:rPr>
              <a:t>://en.wikipedia.org/wiki/Saccopharyngiformes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4972" y="3942608"/>
            <a:ext cx="4277027" cy="2915392"/>
          </a:xfrm>
          <a:prstGeom prst="rect">
            <a:avLst/>
          </a:prstGeom>
        </p:spPr>
      </p:pic>
    </p:spTree>
    <p:extLst>
      <p:ext uri="{BB962C8B-B14F-4D97-AF65-F5344CB8AC3E}">
        <p14:creationId xmlns:p14="http://schemas.microsoft.com/office/powerpoint/2010/main" val="40969953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Fangtooth</a:t>
            </a:r>
            <a:r>
              <a:rPr lang="en-US" dirty="0"/>
              <a:t> fish</a:t>
            </a:r>
          </a:p>
        </p:txBody>
      </p:sp>
      <p:sp>
        <p:nvSpPr>
          <p:cNvPr id="3" name="Content Placeholder 2"/>
          <p:cNvSpPr>
            <a:spLocks noGrp="1"/>
          </p:cNvSpPr>
          <p:nvPr>
            <p:ph idx="1"/>
          </p:nvPr>
        </p:nvSpPr>
        <p:spPr/>
        <p:txBody>
          <a:bodyPr/>
          <a:lstStyle/>
          <a:p>
            <a:r>
              <a:rPr lang="en-US" dirty="0"/>
              <a:t>Fangtooths are beryciform fish of the family Anoplogastridae that live in the deep sea. The name is from Greek anoplo meaning "unarmed" and </a:t>
            </a:r>
            <a:r>
              <a:rPr lang="en-US" dirty="0" smtClean="0"/>
              <a:t>gaster </a:t>
            </a:r>
            <a:r>
              <a:rPr lang="en-US" dirty="0"/>
              <a:t>meaning "stomach</a:t>
            </a:r>
            <a:r>
              <a:rPr lang="en-US" dirty="0" smtClean="0"/>
              <a:t>".</a:t>
            </a:r>
          </a:p>
          <a:p>
            <a:r>
              <a:rPr lang="en-US" dirty="0" smtClean="0"/>
              <a:t>For more information, click this link</a:t>
            </a:r>
          </a:p>
          <a:p>
            <a:r>
              <a:rPr lang="en-US" dirty="0">
                <a:hlinkClick r:id="rId2"/>
              </a:rPr>
              <a:t>http://en.wikipedia.org/wiki/Fangtooth</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9801" y="4383123"/>
            <a:ext cx="3300104" cy="186527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0073" y="4617719"/>
            <a:ext cx="3048000" cy="1630680"/>
          </a:xfrm>
          <a:prstGeom prst="rect">
            <a:avLst/>
          </a:prstGeom>
        </p:spPr>
      </p:pic>
    </p:spTree>
    <p:extLst>
      <p:ext uri="{BB962C8B-B14F-4D97-AF65-F5344CB8AC3E}">
        <p14:creationId xmlns:p14="http://schemas.microsoft.com/office/powerpoint/2010/main" val="5335008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Pacific viperfish</a:t>
            </a:r>
          </a:p>
        </p:txBody>
      </p:sp>
      <p:sp>
        <p:nvSpPr>
          <p:cNvPr id="3" name="Content Placeholder 2"/>
          <p:cNvSpPr>
            <a:spLocks noGrp="1"/>
          </p:cNvSpPr>
          <p:nvPr>
            <p:ph idx="1"/>
          </p:nvPr>
        </p:nvSpPr>
        <p:spPr/>
        <p:txBody>
          <a:bodyPr/>
          <a:lstStyle/>
          <a:p>
            <a:r>
              <a:rPr lang="en-US" dirty="0"/>
              <a:t>The Pacific viperfish, Chauliodus macouni, is a predatory fish that lives in the abyssal depths of the deep sea. In daytime it can be found from 200–5000 m below the ocean surface</a:t>
            </a:r>
            <a:r>
              <a:rPr lang="en-US" dirty="0" smtClean="0"/>
              <a:t>.</a:t>
            </a:r>
          </a:p>
          <a:p>
            <a:r>
              <a:rPr lang="en-US" dirty="0" smtClean="0"/>
              <a:t>For more information, click this link</a:t>
            </a:r>
          </a:p>
          <a:p>
            <a:r>
              <a:rPr lang="en-US" dirty="0">
                <a:hlinkClick r:id="rId2"/>
              </a:rPr>
              <a:t>http://en.wikipedia.org/wiki/Pacific_viperfish</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5725" y="3722835"/>
            <a:ext cx="2743200" cy="183489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926" y="4322618"/>
            <a:ext cx="4687364" cy="2535382"/>
          </a:xfrm>
          <a:prstGeom prst="rect">
            <a:avLst/>
          </a:prstGeom>
        </p:spPr>
      </p:pic>
    </p:spTree>
    <p:extLst>
      <p:ext uri="{BB962C8B-B14F-4D97-AF65-F5344CB8AC3E}">
        <p14:creationId xmlns:p14="http://schemas.microsoft.com/office/powerpoint/2010/main" val="12663539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Humpback anglerfish</a:t>
            </a:r>
          </a:p>
        </p:txBody>
      </p:sp>
      <p:sp>
        <p:nvSpPr>
          <p:cNvPr id="3" name="Content Placeholder 2"/>
          <p:cNvSpPr>
            <a:spLocks noGrp="1"/>
          </p:cNvSpPr>
          <p:nvPr>
            <p:ph idx="1"/>
          </p:nvPr>
        </p:nvSpPr>
        <p:spPr/>
        <p:txBody>
          <a:bodyPr/>
          <a:lstStyle/>
          <a:p>
            <a:r>
              <a:rPr lang="en-US" dirty="0"/>
              <a:t>The humpback anglerfish or common black devil, Melanocetus johnsonii, is a </a:t>
            </a:r>
            <a:r>
              <a:rPr lang="en-US" dirty="0" smtClean="0"/>
              <a:t>deep sea </a:t>
            </a:r>
            <a:r>
              <a:rPr lang="en-US" dirty="0"/>
              <a:t>anglerfish in the family Melanocetidae, found in tropical to temperate parts of all oceans at depths to 2,000 m</a:t>
            </a:r>
            <a:r>
              <a:rPr lang="en-US" dirty="0" smtClean="0"/>
              <a:t>.</a:t>
            </a:r>
          </a:p>
          <a:p>
            <a:r>
              <a:rPr lang="en-US" dirty="0" smtClean="0"/>
              <a:t>For more information, click the website</a:t>
            </a:r>
          </a:p>
          <a:p>
            <a:r>
              <a:rPr lang="en-US" dirty="0">
                <a:hlinkClick r:id="rId2"/>
              </a:rPr>
              <a:t>http://</a:t>
            </a:r>
            <a:r>
              <a:rPr lang="en-US" dirty="0" smtClean="0">
                <a:hlinkClick r:id="rId2"/>
              </a:rPr>
              <a:t>en.wikipedia.org/wiki/Humpback_anglerfish</a:t>
            </a:r>
            <a:endParaRPr lang="en-US" dirty="0" smtClean="0"/>
          </a:p>
          <a:p>
            <a:r>
              <a:rPr lang="en-US" dirty="0">
                <a:hlinkClick r:id="rId3"/>
              </a:rPr>
              <a:t>https://www.youtube.com/watch?v=UPaPiBt_wTE</a:t>
            </a: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3132" y="3633848"/>
            <a:ext cx="4298868" cy="3224151"/>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0100" y="4783760"/>
            <a:ext cx="2953986" cy="1975015"/>
          </a:xfrm>
          <a:prstGeom prst="rect">
            <a:avLst/>
          </a:prstGeom>
        </p:spPr>
      </p:pic>
    </p:spTree>
    <p:extLst>
      <p:ext uri="{BB962C8B-B14F-4D97-AF65-F5344CB8AC3E}">
        <p14:creationId xmlns:p14="http://schemas.microsoft.com/office/powerpoint/2010/main" val="42081991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Stargazer fish</a:t>
            </a:r>
          </a:p>
        </p:txBody>
      </p:sp>
      <p:sp>
        <p:nvSpPr>
          <p:cNvPr id="3" name="Content Placeholder 2"/>
          <p:cNvSpPr>
            <a:spLocks noGrp="1"/>
          </p:cNvSpPr>
          <p:nvPr>
            <p:ph idx="1"/>
          </p:nvPr>
        </p:nvSpPr>
        <p:spPr/>
        <p:txBody>
          <a:bodyPr/>
          <a:lstStyle/>
          <a:p>
            <a:r>
              <a:rPr lang="en-US" dirty="0"/>
              <a:t>The stargazers are a family, Uranoscopidae, of perciform fish that have eyes on top of their heads. The family includes about 51 species in eight genera, all marine and found worldwide in shallow and deep </a:t>
            </a:r>
            <a:r>
              <a:rPr lang="en-US" dirty="0" smtClean="0"/>
              <a:t>salt waters.</a:t>
            </a:r>
          </a:p>
          <a:p>
            <a:r>
              <a:rPr lang="en-US" dirty="0"/>
              <a:t>Video link</a:t>
            </a:r>
            <a:r>
              <a:rPr lang="en-US" dirty="0" smtClean="0"/>
              <a:t>: </a:t>
            </a:r>
            <a:r>
              <a:rPr lang="en-US" dirty="0" smtClean="0">
                <a:hlinkClick r:id="rId2"/>
              </a:rPr>
              <a:t>https</a:t>
            </a:r>
            <a:r>
              <a:rPr lang="en-US" dirty="0">
                <a:hlinkClick r:id="rId2"/>
              </a:rPr>
              <a:t>://www.youtube.com/watch?v=8DqglF2ACQ0</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5818" y="3769498"/>
            <a:ext cx="4940139" cy="308850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435" y="4124325"/>
            <a:ext cx="5715000" cy="2733675"/>
          </a:xfrm>
          <a:prstGeom prst="rect">
            <a:avLst/>
          </a:prstGeom>
        </p:spPr>
      </p:pic>
    </p:spTree>
    <p:extLst>
      <p:ext uri="{BB962C8B-B14F-4D97-AF65-F5344CB8AC3E}">
        <p14:creationId xmlns:p14="http://schemas.microsoft.com/office/powerpoint/2010/main" val="28175752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ep_sea_squid_by_sinceredir-d3bzvv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dirty="0" smtClean="0"/>
              <a:t>Concept</a:t>
            </a:r>
            <a:endParaRPr lang="en-US" dirty="0"/>
          </a:p>
        </p:txBody>
      </p:sp>
      <p:sp>
        <p:nvSpPr>
          <p:cNvPr id="3" name="Content Placeholder 2"/>
          <p:cNvSpPr>
            <a:spLocks noGrp="1"/>
          </p:cNvSpPr>
          <p:nvPr>
            <p:ph idx="1"/>
          </p:nvPr>
        </p:nvSpPr>
        <p:spPr/>
        <p:txBody>
          <a:bodyPr/>
          <a:lstStyle/>
          <a:p>
            <a:pPr marL="0" indent="0">
              <a:buNone/>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Deep sea life is life in the darkest depths of the ocean.  They are often disfigured, and deformed, but very interesting and fun to observe. They are used to the darkness , and developed the ability to see in the dark. Most deep sea life has a strange glow too! We chose to do deep sea life because we knew a lot about it already, and want to learn more. Deep sea life is alluring, and often misunderstood, so we thought it would be a good idea to learn about, and share knowledge of the creatures of the deep!</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82009205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94</TotalTime>
  <Words>604</Words>
  <Application>Microsoft Macintosh PowerPoint</Application>
  <PresentationFormat>Custom</PresentationFormat>
  <Paragraphs>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Ion</vt:lpstr>
      <vt:lpstr>Deep Ocean Life</vt:lpstr>
      <vt:lpstr>Overview</vt:lpstr>
      <vt:lpstr>Frilled shark</vt:lpstr>
      <vt:lpstr>Gulper eel</vt:lpstr>
      <vt:lpstr>Fangtooth fish</vt:lpstr>
      <vt:lpstr>Pacific viperfish</vt:lpstr>
      <vt:lpstr>Humpback anglerfish</vt:lpstr>
      <vt:lpstr>Stargazer fish</vt:lpstr>
      <vt:lpstr>Concept</vt:lpstr>
      <vt:lpstr>Impact</vt:lpstr>
      <vt:lpstr>Conclusion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sdfsdf</cp:lastModifiedBy>
  <cp:revision>14</cp:revision>
  <dcterms:created xsi:type="dcterms:W3CDTF">2015-05-20T00:21:47Z</dcterms:created>
  <dcterms:modified xsi:type="dcterms:W3CDTF">2015-05-26T17:26:53Z</dcterms:modified>
</cp:coreProperties>
</file>